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2" r:id="rId4"/>
    <p:sldId id="257" r:id="rId5"/>
    <p:sldId id="258" r:id="rId6"/>
    <p:sldId id="265" r:id="rId7"/>
  </p:sldIdLst>
  <p:sldSz cx="12192000" cy="6858000"/>
  <p:notesSz cx="6858000" cy="9144000"/>
  <p:defaultTextStyle>
    <a:defPPr>
      <a:defRPr lang="fr-FR"/>
    </a:defPPr>
    <a:lvl1pPr marL="0" algn="l" defTabSz="791894" rtl="0" eaLnBrk="1" latinLnBrk="0" hangingPunct="1">
      <a:defRPr sz="1558" kern="1200">
        <a:solidFill>
          <a:schemeClr val="tx1"/>
        </a:solidFill>
        <a:latin typeface="+mn-lt"/>
        <a:ea typeface="+mn-ea"/>
        <a:cs typeface="+mn-cs"/>
      </a:defRPr>
    </a:lvl1pPr>
    <a:lvl2pPr marL="395947" algn="l" defTabSz="791894" rtl="0" eaLnBrk="1" latinLnBrk="0" hangingPunct="1">
      <a:defRPr sz="1558" kern="1200">
        <a:solidFill>
          <a:schemeClr val="tx1"/>
        </a:solidFill>
        <a:latin typeface="+mn-lt"/>
        <a:ea typeface="+mn-ea"/>
        <a:cs typeface="+mn-cs"/>
      </a:defRPr>
    </a:lvl2pPr>
    <a:lvl3pPr marL="791894" algn="l" defTabSz="791894" rtl="0" eaLnBrk="1" latinLnBrk="0" hangingPunct="1">
      <a:defRPr sz="1558" kern="1200">
        <a:solidFill>
          <a:schemeClr val="tx1"/>
        </a:solidFill>
        <a:latin typeface="+mn-lt"/>
        <a:ea typeface="+mn-ea"/>
        <a:cs typeface="+mn-cs"/>
      </a:defRPr>
    </a:lvl3pPr>
    <a:lvl4pPr marL="1187841" algn="l" defTabSz="791894" rtl="0" eaLnBrk="1" latinLnBrk="0" hangingPunct="1">
      <a:defRPr sz="1558" kern="1200">
        <a:solidFill>
          <a:schemeClr val="tx1"/>
        </a:solidFill>
        <a:latin typeface="+mn-lt"/>
        <a:ea typeface="+mn-ea"/>
        <a:cs typeface="+mn-cs"/>
      </a:defRPr>
    </a:lvl4pPr>
    <a:lvl5pPr marL="1583787" algn="l" defTabSz="791894" rtl="0" eaLnBrk="1" latinLnBrk="0" hangingPunct="1">
      <a:defRPr sz="1558" kern="1200">
        <a:solidFill>
          <a:schemeClr val="tx1"/>
        </a:solidFill>
        <a:latin typeface="+mn-lt"/>
        <a:ea typeface="+mn-ea"/>
        <a:cs typeface="+mn-cs"/>
      </a:defRPr>
    </a:lvl5pPr>
    <a:lvl6pPr marL="1979734" algn="l" defTabSz="791894" rtl="0" eaLnBrk="1" latinLnBrk="0" hangingPunct="1">
      <a:defRPr sz="1558" kern="1200">
        <a:solidFill>
          <a:schemeClr val="tx1"/>
        </a:solidFill>
        <a:latin typeface="+mn-lt"/>
        <a:ea typeface="+mn-ea"/>
        <a:cs typeface="+mn-cs"/>
      </a:defRPr>
    </a:lvl6pPr>
    <a:lvl7pPr marL="2375681" algn="l" defTabSz="791894" rtl="0" eaLnBrk="1" latinLnBrk="0" hangingPunct="1">
      <a:defRPr sz="1558" kern="1200">
        <a:solidFill>
          <a:schemeClr val="tx1"/>
        </a:solidFill>
        <a:latin typeface="+mn-lt"/>
        <a:ea typeface="+mn-ea"/>
        <a:cs typeface="+mn-cs"/>
      </a:defRPr>
    </a:lvl7pPr>
    <a:lvl8pPr marL="2771628" algn="l" defTabSz="791894" rtl="0" eaLnBrk="1" latinLnBrk="0" hangingPunct="1">
      <a:defRPr sz="1558" kern="1200">
        <a:solidFill>
          <a:schemeClr val="tx1"/>
        </a:solidFill>
        <a:latin typeface="+mn-lt"/>
        <a:ea typeface="+mn-ea"/>
        <a:cs typeface="+mn-cs"/>
      </a:defRPr>
    </a:lvl8pPr>
    <a:lvl9pPr marL="3167575" algn="l" defTabSz="791894" rtl="0" eaLnBrk="1" latinLnBrk="0" hangingPunct="1">
      <a:defRPr sz="155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32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tableStyles" Target="tableStyles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en-tête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Espace réservé à la date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0A896-E4E4-4D4C-A474-349C2F3F5BA2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Espace réservé à l'image de la diapositive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Espace réservé aux notes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6" name="Espace réservé à la note de bas de page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altLang="en-US"/>
          </a:p>
        </p:txBody>
      </p:sp>
      <p:sp>
        <p:nvSpPr>
          <p:cNvPr id="7" name="Espace réservé au numéro de diapositive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90B6A-BB23-4DF4-B997-7EABCA1509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931FA6A-0BFF-4247-84EC-A269FCBA5D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1FB191B-AA29-43E4-B4F1-63D5908D7D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6F62D91-3003-4412-A638-95F0EF0005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FB35925-CD06-439C-8B17-ED12AAB4A4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FB35925-CD06-439C-8B17-ED12AAB4A4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ctrTitle"/>
          </p:nvPr>
        </p:nvSpPr>
        <p:spPr>
          <a:xfrm>
            <a:off x="1523995" y="1122362"/>
            <a:ext cx="9144005" cy="2387599"/>
          </a:xfrm>
        </p:spPr>
        <p:txBody>
          <a:bodyPr anchor="b"/>
          <a:lstStyle>
            <a:lvl1pPr algn="ctr" defTabSz="791894">
              <a:defRPr sz="5196"/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Sous-titre 2"/>
          <p:cNvSpPr>
            <a:spLocks noGrp="1" noEditPoints="1"/>
          </p:cNvSpPr>
          <p:nvPr>
            <p:ph type="subTitle" idx="1"/>
          </p:nvPr>
        </p:nvSpPr>
        <p:spPr>
          <a:xfrm>
            <a:off x="1523995" y="3602036"/>
            <a:ext cx="9144005" cy="1655764"/>
          </a:xfrm>
        </p:spPr>
        <p:txBody>
          <a:bodyPr/>
          <a:lstStyle>
            <a:lvl1pPr marL="0" indent="0" algn="ctr" defTabSz="791894">
              <a:buNone/>
              <a:defRPr sz="2078"/>
            </a:lvl1pPr>
            <a:lvl2pPr marL="395947" indent="0" algn="ctr" defTabSz="791894">
              <a:buNone/>
              <a:defRPr sz="1732"/>
            </a:lvl2pPr>
            <a:lvl3pPr marL="791894" indent="0" algn="ctr" defTabSz="791894">
              <a:buNone/>
              <a:defRPr sz="1558"/>
            </a:lvl3pPr>
            <a:lvl4pPr marL="1187841" indent="0" algn="ctr" defTabSz="791894">
              <a:buNone/>
              <a:defRPr sz="1385"/>
            </a:lvl4pPr>
            <a:lvl5pPr marL="1583787" indent="0" algn="ctr" defTabSz="791894">
              <a:buNone/>
              <a:defRPr sz="1385"/>
            </a:lvl5pPr>
            <a:lvl6pPr marL="1979734" indent="0" algn="ctr" defTabSz="791894">
              <a:buNone/>
              <a:defRPr sz="1385"/>
            </a:lvl6pPr>
            <a:lvl7pPr marL="2375681" indent="0" algn="ctr" defTabSz="791894">
              <a:buNone/>
              <a:defRPr sz="1385"/>
            </a:lvl7pPr>
            <a:lvl8pPr marL="2771628" indent="0" algn="ctr" defTabSz="791894">
              <a:buNone/>
              <a:defRPr sz="1385"/>
            </a:lvl8pPr>
            <a:lvl9pPr marL="3167575" indent="0" algn="ctr" defTabSz="791894">
              <a:buNone/>
              <a:defRPr sz="1385"/>
            </a:lvl9pPr>
          </a:lstStyle>
          <a:p>
            <a:pPr lvl="0"/>
            <a:r>
              <a:rPr lang="fr-FR" altLang="en-US"/>
              <a:t>Cliquez pour modifier le style du sous-titre principal</a:t>
            </a:r>
          </a:p>
        </p:txBody>
      </p:sp>
      <p:sp>
        <p:nvSpPr>
          <p:cNvPr id="4" name="Espace réservé à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Espace réservé à la note de bas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6" name="Espace réservé a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au texte vertical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à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Espace réservé à la note de bas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6" name="Espace réservé a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 orient="vert"/>
          </p:nvPr>
        </p:nvSpPr>
        <p:spPr>
          <a:xfrm>
            <a:off x="8724898" y="365123"/>
            <a:ext cx="2628902" cy="5811839"/>
          </a:xfrm>
        </p:spPr>
        <p:txBody>
          <a:bodyPr vert="eaVert"/>
          <a:lstStyle/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au texte vertical 2"/>
          <p:cNvSpPr>
            <a:spLocks noGrp="1" noEditPoints="1"/>
          </p:cNvSpPr>
          <p:nvPr>
            <p:ph type="body" orient="vert" idx="1"/>
          </p:nvPr>
        </p:nvSpPr>
        <p:spPr>
          <a:xfrm>
            <a:off x="838197" y="365123"/>
            <a:ext cx="7734301" cy="5811839"/>
          </a:xfrm>
        </p:spPr>
        <p:txBody>
          <a:bodyPr vert="eaVert"/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à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Espace réservé à la note de bas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6" name="Espace réservé a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au contenu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à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Espace réservé à la note de bas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6" name="Espace réservé a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rub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1846" y="1709736"/>
            <a:ext cx="10515603" cy="2852738"/>
          </a:xfrm>
        </p:spPr>
        <p:txBody>
          <a:bodyPr anchor="b"/>
          <a:lstStyle>
            <a:lvl1pPr defTabSz="791894">
              <a:defRPr sz="5196"/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1"/>
          </p:nvPr>
        </p:nvSpPr>
        <p:spPr>
          <a:xfrm>
            <a:off x="831846" y="4589462"/>
            <a:ext cx="10515603" cy="1500188"/>
          </a:xfrm>
        </p:spPr>
        <p:txBody>
          <a:bodyPr/>
          <a:lstStyle>
            <a:lvl1pPr marL="0" indent="0" defTabSz="791894">
              <a:buNone/>
              <a:defRPr sz="2078">
                <a:solidFill>
                  <a:schemeClr val="tx1">
                    <a:tint val="75000"/>
                  </a:schemeClr>
                </a:solidFill>
              </a:defRPr>
            </a:lvl1pPr>
            <a:lvl2pPr marL="395947" indent="0" defTabSz="791894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1894" indent="0" defTabSz="791894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3pPr>
            <a:lvl4pPr marL="1187841" indent="0" defTabSz="791894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583787" indent="0" defTabSz="791894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1979734" indent="0" defTabSz="791894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375681" indent="0" defTabSz="791894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2771628" indent="0" defTabSz="791894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167575" indent="0" defTabSz="791894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  <p:sp>
        <p:nvSpPr>
          <p:cNvPr id="4" name="Espace réservé à la date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Espace réservé à la note de bas de page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6" name="Espace réservé au numéro de diapositive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au contenu 2"/>
          <p:cNvSpPr>
            <a:spLocks noGrp="1" noEditPoints="1"/>
          </p:cNvSpPr>
          <p:nvPr>
            <p:ph sz="half" idx="1"/>
          </p:nvPr>
        </p:nvSpPr>
        <p:spPr>
          <a:xfrm>
            <a:off x="838197" y="1825622"/>
            <a:ext cx="5181600" cy="4351340"/>
          </a:xfrm>
        </p:spPr>
        <p:txBody>
          <a:bodyPr/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au contenu 3"/>
          <p:cNvSpPr>
            <a:spLocks noGrp="1" noEditPoints="1"/>
          </p:cNvSpPr>
          <p:nvPr>
            <p:ph sz="half" idx="2"/>
          </p:nvPr>
        </p:nvSpPr>
        <p:spPr>
          <a:xfrm>
            <a:off x="6172197" y="1825622"/>
            <a:ext cx="5181603" cy="4351340"/>
          </a:xfrm>
        </p:spPr>
        <p:txBody>
          <a:bodyPr/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5" name="Espace réservé à la date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Espace réservé à la note de bas de page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7" name="Espace réservé au numéro de diapositive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9784" y="365123"/>
            <a:ext cx="10515605" cy="1325563"/>
          </a:xfrm>
        </p:spPr>
        <p:txBody>
          <a:bodyPr/>
          <a:lstStyle/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1"/>
          </p:nvPr>
        </p:nvSpPr>
        <p:spPr>
          <a:xfrm>
            <a:off x="839784" y="1681161"/>
            <a:ext cx="5157789" cy="823913"/>
          </a:xfrm>
        </p:spPr>
        <p:txBody>
          <a:bodyPr anchor="b"/>
          <a:lstStyle>
            <a:lvl1pPr marL="0" indent="0" defTabSz="791894">
              <a:buNone/>
              <a:defRPr sz="2078" b="1"/>
            </a:lvl1pPr>
            <a:lvl2pPr marL="395947" indent="0" defTabSz="791894">
              <a:buNone/>
              <a:defRPr sz="1732" b="1"/>
            </a:lvl2pPr>
            <a:lvl3pPr marL="791894" indent="0" defTabSz="791894">
              <a:buNone/>
              <a:defRPr sz="1558" b="1"/>
            </a:lvl3pPr>
            <a:lvl4pPr marL="1187841" indent="0" defTabSz="791894">
              <a:buNone/>
              <a:defRPr sz="1385" b="1"/>
            </a:lvl4pPr>
            <a:lvl5pPr marL="1583787" indent="0" defTabSz="791894">
              <a:buNone/>
              <a:defRPr sz="1385" b="1"/>
            </a:lvl5pPr>
            <a:lvl6pPr marL="1979734" indent="0" defTabSz="791894">
              <a:buNone/>
              <a:defRPr sz="1385" b="1"/>
            </a:lvl6pPr>
            <a:lvl7pPr marL="2375681" indent="0" defTabSz="791894">
              <a:buNone/>
              <a:defRPr sz="1385" b="1"/>
            </a:lvl7pPr>
            <a:lvl8pPr marL="2771628" indent="0" defTabSz="791894">
              <a:buNone/>
              <a:defRPr sz="1385" b="1"/>
            </a:lvl8pPr>
            <a:lvl9pPr marL="3167575" indent="0" defTabSz="791894">
              <a:buNone/>
              <a:defRPr sz="1385" b="1"/>
            </a:lvl9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  <p:sp>
        <p:nvSpPr>
          <p:cNvPr id="4" name="Espace réservé au contenu 3"/>
          <p:cNvSpPr>
            <a:spLocks noGrp="1" noEditPoints="1"/>
          </p:cNvSpPr>
          <p:nvPr>
            <p:ph sz="half" idx="2"/>
          </p:nvPr>
        </p:nvSpPr>
        <p:spPr>
          <a:xfrm>
            <a:off x="839784" y="2505074"/>
            <a:ext cx="5157789" cy="3684588"/>
          </a:xfrm>
        </p:spPr>
        <p:txBody>
          <a:bodyPr/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5" name="Espace réservé au texte 4"/>
          <p:cNvSpPr>
            <a:spLocks noGrp="1" noEditPoints="1"/>
          </p:cNvSpPr>
          <p:nvPr>
            <p:ph type="body" sz="quarter" idx="3"/>
          </p:nvPr>
        </p:nvSpPr>
        <p:spPr>
          <a:xfrm>
            <a:off x="6172197" y="1681161"/>
            <a:ext cx="5183192" cy="823913"/>
          </a:xfrm>
        </p:spPr>
        <p:txBody>
          <a:bodyPr anchor="b"/>
          <a:lstStyle>
            <a:lvl1pPr marL="0" indent="0" defTabSz="791894">
              <a:buNone/>
              <a:defRPr sz="2078" b="1"/>
            </a:lvl1pPr>
            <a:lvl2pPr marL="395947" indent="0" defTabSz="791894">
              <a:buNone/>
              <a:defRPr sz="1732" b="1"/>
            </a:lvl2pPr>
            <a:lvl3pPr marL="791894" indent="0" defTabSz="791894">
              <a:buNone/>
              <a:defRPr sz="1558" b="1"/>
            </a:lvl3pPr>
            <a:lvl4pPr marL="1187841" indent="0" defTabSz="791894">
              <a:buNone/>
              <a:defRPr sz="1385" b="1"/>
            </a:lvl4pPr>
            <a:lvl5pPr marL="1583787" indent="0" defTabSz="791894">
              <a:buNone/>
              <a:defRPr sz="1385" b="1"/>
            </a:lvl5pPr>
            <a:lvl6pPr marL="1979734" indent="0" defTabSz="791894">
              <a:buNone/>
              <a:defRPr sz="1385" b="1"/>
            </a:lvl6pPr>
            <a:lvl7pPr marL="2375681" indent="0" defTabSz="791894">
              <a:buNone/>
              <a:defRPr sz="1385" b="1"/>
            </a:lvl7pPr>
            <a:lvl8pPr marL="2771628" indent="0" defTabSz="791894">
              <a:buNone/>
              <a:defRPr sz="1385" b="1"/>
            </a:lvl8pPr>
            <a:lvl9pPr marL="3167575" indent="0" defTabSz="791894">
              <a:buNone/>
              <a:defRPr sz="1385" b="1"/>
            </a:lvl9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  <p:sp>
        <p:nvSpPr>
          <p:cNvPr id="6" name="Espace réservé au contenu 5"/>
          <p:cNvSpPr>
            <a:spLocks noGrp="1" noEditPoints="1"/>
          </p:cNvSpPr>
          <p:nvPr>
            <p:ph sz="quarter" idx="4"/>
          </p:nvPr>
        </p:nvSpPr>
        <p:spPr>
          <a:xfrm>
            <a:off x="6172197" y="2505074"/>
            <a:ext cx="5183192" cy="3684588"/>
          </a:xfrm>
        </p:spPr>
        <p:txBody>
          <a:bodyPr/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7" name="Espace réservé à la date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Espace réservé à la note de bas de page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9" name="Espace réservé au numéro de diapositive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à la date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Espace réservé à la note de bas de page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5" name="Espace réservé au numéro de diapositive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a date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Espace réservé à la note de bas de page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9784" y="457199"/>
            <a:ext cx="3932237" cy="1600199"/>
          </a:xfrm>
        </p:spPr>
        <p:txBody>
          <a:bodyPr anchor="b"/>
          <a:lstStyle>
            <a:lvl1pPr defTabSz="791894">
              <a:defRPr sz="2771"/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au contenu 2"/>
          <p:cNvSpPr>
            <a:spLocks noGrp="1" noEditPoints="1"/>
          </p:cNvSpPr>
          <p:nvPr>
            <p:ph idx="1"/>
          </p:nvPr>
        </p:nvSpPr>
        <p:spPr>
          <a:xfrm>
            <a:off x="5183186" y="987423"/>
            <a:ext cx="6172203" cy="4873627"/>
          </a:xfrm>
        </p:spPr>
        <p:txBody>
          <a:bodyPr/>
          <a:lstStyle>
            <a:lvl1pPr defTabSz="791894">
              <a:defRPr sz="2771"/>
            </a:lvl1pPr>
            <a:lvl2pPr defTabSz="791894">
              <a:defRPr sz="2425"/>
            </a:lvl2pPr>
            <a:lvl3pPr defTabSz="791894">
              <a:defRPr sz="2078"/>
            </a:lvl3pPr>
            <a:lvl4pPr defTabSz="791894">
              <a:defRPr sz="1732"/>
            </a:lvl4pPr>
            <a:lvl5pPr defTabSz="791894">
              <a:defRPr sz="1732"/>
            </a:lvl5pPr>
            <a:lvl6pPr defTabSz="791894">
              <a:defRPr sz="1732"/>
            </a:lvl6pPr>
            <a:lvl7pPr defTabSz="791894">
              <a:defRPr sz="1732"/>
            </a:lvl7pPr>
            <a:lvl8pPr defTabSz="791894">
              <a:defRPr sz="1732"/>
            </a:lvl8pPr>
            <a:lvl9pPr defTabSz="791894">
              <a:defRPr sz="1732"/>
            </a:lvl9pPr>
          </a:lstStyle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au texte 3"/>
          <p:cNvSpPr>
            <a:spLocks noGrp="1" noEditPoints="1"/>
          </p:cNvSpPr>
          <p:nvPr>
            <p:ph type="body" sz="half" idx="2"/>
          </p:nvPr>
        </p:nvSpPr>
        <p:spPr>
          <a:xfrm>
            <a:off x="839784" y="2057398"/>
            <a:ext cx="3932237" cy="3811590"/>
          </a:xfrm>
        </p:spPr>
        <p:txBody>
          <a:bodyPr/>
          <a:lstStyle>
            <a:lvl1pPr marL="0" indent="0" defTabSz="791894">
              <a:buNone/>
              <a:defRPr sz="1385"/>
            </a:lvl1pPr>
            <a:lvl2pPr marL="395947" indent="0" defTabSz="791894">
              <a:buNone/>
              <a:defRPr sz="1212"/>
            </a:lvl2pPr>
            <a:lvl3pPr marL="791894" indent="0" defTabSz="791894">
              <a:buNone/>
              <a:defRPr sz="1039"/>
            </a:lvl3pPr>
            <a:lvl4pPr marL="1187841" indent="0" defTabSz="791894">
              <a:buNone/>
              <a:defRPr sz="866"/>
            </a:lvl4pPr>
            <a:lvl5pPr marL="1583787" indent="0" defTabSz="791894">
              <a:buNone/>
              <a:defRPr sz="866"/>
            </a:lvl5pPr>
            <a:lvl6pPr marL="1979734" indent="0" defTabSz="791894">
              <a:buNone/>
              <a:defRPr sz="866"/>
            </a:lvl6pPr>
            <a:lvl7pPr marL="2375681" indent="0" defTabSz="791894">
              <a:buNone/>
              <a:defRPr sz="866"/>
            </a:lvl7pPr>
            <a:lvl8pPr marL="2771628" indent="0" defTabSz="791894">
              <a:buNone/>
              <a:defRPr sz="866"/>
            </a:lvl8pPr>
            <a:lvl9pPr marL="3167575" indent="0" defTabSz="791894">
              <a:buNone/>
              <a:defRPr sz="866"/>
            </a:lvl9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  <p:sp>
        <p:nvSpPr>
          <p:cNvPr id="5" name="Espace réservé à la date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Espace réservé à la note de bas de page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7" name="Espace réservé au numéro de diapositive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9784" y="457199"/>
            <a:ext cx="3932237" cy="1600199"/>
          </a:xfrm>
        </p:spPr>
        <p:txBody>
          <a:bodyPr anchor="b"/>
          <a:lstStyle>
            <a:lvl1pPr defTabSz="791894">
              <a:defRPr sz="2771"/>
            </a:lvl1pPr>
          </a:lstStyle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à l'image 2"/>
          <p:cNvSpPr>
            <a:spLocks noGrp="1" noEditPoints="1"/>
          </p:cNvSpPr>
          <p:nvPr>
            <p:ph type="pic" idx="1"/>
          </p:nvPr>
        </p:nvSpPr>
        <p:spPr>
          <a:xfrm>
            <a:off x="5183186" y="987423"/>
            <a:ext cx="6172203" cy="4873627"/>
          </a:xfrm>
        </p:spPr>
        <p:txBody>
          <a:bodyPr/>
          <a:lstStyle>
            <a:lvl1pPr marL="0" indent="0" defTabSz="791894">
              <a:buNone/>
              <a:defRPr sz="2771"/>
            </a:lvl1pPr>
            <a:lvl2pPr marL="395947" indent="0" defTabSz="791894">
              <a:buNone/>
              <a:defRPr sz="2425"/>
            </a:lvl2pPr>
            <a:lvl3pPr marL="791894" indent="0" defTabSz="791894">
              <a:buNone/>
              <a:defRPr sz="2078"/>
            </a:lvl3pPr>
            <a:lvl4pPr marL="1187841" indent="0" defTabSz="791894">
              <a:buNone/>
              <a:defRPr sz="1732"/>
            </a:lvl4pPr>
            <a:lvl5pPr marL="1583787" indent="0" defTabSz="791894">
              <a:buNone/>
              <a:defRPr sz="1732"/>
            </a:lvl5pPr>
            <a:lvl6pPr marL="1979734" indent="0" defTabSz="791894">
              <a:buNone/>
              <a:defRPr sz="1732"/>
            </a:lvl6pPr>
            <a:lvl7pPr marL="2375681" indent="0" defTabSz="791894">
              <a:buNone/>
              <a:defRPr sz="1732"/>
            </a:lvl7pPr>
            <a:lvl8pPr marL="2771628" indent="0" defTabSz="791894">
              <a:buNone/>
              <a:defRPr sz="1732"/>
            </a:lvl8pPr>
            <a:lvl9pPr marL="3167575" indent="0" defTabSz="791894">
              <a:buNone/>
              <a:defRPr sz="1732"/>
            </a:lvl9pPr>
          </a:lstStyle>
          <a:p>
            <a:pPr lvl="0"/>
            <a:r>
              <a:rPr lang="fr-FR" altLang="en-US"/>
              <a:t>Cliquer sur l'icône pour ajouter une photo</a:t>
            </a:r>
          </a:p>
        </p:txBody>
      </p:sp>
      <p:sp>
        <p:nvSpPr>
          <p:cNvPr id="4" name="Espace réservé au texte 3"/>
          <p:cNvSpPr>
            <a:spLocks noGrp="1" noEditPoints="1"/>
          </p:cNvSpPr>
          <p:nvPr>
            <p:ph type="body" sz="half" idx="2"/>
          </p:nvPr>
        </p:nvSpPr>
        <p:spPr>
          <a:xfrm>
            <a:off x="839784" y="2057398"/>
            <a:ext cx="3932237" cy="3811590"/>
          </a:xfrm>
        </p:spPr>
        <p:txBody>
          <a:bodyPr/>
          <a:lstStyle>
            <a:lvl1pPr marL="0" indent="0" defTabSz="791894">
              <a:buNone/>
              <a:defRPr sz="1385"/>
            </a:lvl1pPr>
            <a:lvl2pPr marL="395947" indent="0" defTabSz="791894">
              <a:buNone/>
              <a:defRPr sz="1212"/>
            </a:lvl2pPr>
            <a:lvl3pPr marL="791894" indent="0" defTabSz="791894">
              <a:buNone/>
              <a:defRPr sz="1039"/>
            </a:lvl3pPr>
            <a:lvl4pPr marL="1187841" indent="0" defTabSz="791894">
              <a:buNone/>
              <a:defRPr sz="866"/>
            </a:lvl4pPr>
            <a:lvl5pPr marL="1583787" indent="0" defTabSz="791894">
              <a:buNone/>
              <a:defRPr sz="866"/>
            </a:lvl5pPr>
            <a:lvl6pPr marL="1979734" indent="0" defTabSz="791894">
              <a:buNone/>
              <a:defRPr sz="866"/>
            </a:lvl6pPr>
            <a:lvl7pPr marL="2375681" indent="0" defTabSz="791894">
              <a:buNone/>
              <a:defRPr sz="866"/>
            </a:lvl7pPr>
            <a:lvl8pPr marL="2771628" indent="0" defTabSz="791894">
              <a:buNone/>
              <a:defRPr sz="866"/>
            </a:lvl8pPr>
            <a:lvl9pPr marL="3167575" indent="0" defTabSz="791894">
              <a:buNone/>
              <a:defRPr sz="866"/>
            </a:lvl9pPr>
          </a:lstStyle>
          <a:p>
            <a:pPr lvl="0"/>
            <a:r>
              <a:rPr lang="fr-FR" altLang="en-US"/>
              <a:t>Cliquez pour modifier les styles du texte principal</a:t>
            </a:r>
          </a:p>
        </p:txBody>
      </p:sp>
      <p:sp>
        <p:nvSpPr>
          <p:cNvPr id="5" name="Espace réservé à la date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Espace réservé à la note de bas de page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/>
          </a:p>
        </p:txBody>
      </p:sp>
      <p:sp>
        <p:nvSpPr>
          <p:cNvPr id="7" name="Espace réservé au numéro de diapositive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 noEditPoints="1"/>
          </p:cNvSpPr>
          <p:nvPr>
            <p:ph type="title"/>
          </p:nvPr>
        </p:nvSpPr>
        <p:spPr>
          <a:xfrm>
            <a:off x="838197" y="365123"/>
            <a:ext cx="105156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altLang="en-US"/>
              <a:t>Cliquez pour modifier le style du titre principal</a:t>
            </a:r>
          </a:p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1"/>
          </p:nvPr>
        </p:nvSpPr>
        <p:spPr>
          <a:xfrm>
            <a:off x="838197" y="1825622"/>
            <a:ext cx="10515603" cy="435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altLang="en-US"/>
              <a:t>Cliquez pour modifier les styles du texte principal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à la date 3"/>
          <p:cNvSpPr>
            <a:spLocks noGrp="1" noEditPoints="1"/>
          </p:cNvSpPr>
          <p:nvPr>
            <p:ph type="dt" sz="half" idx="2"/>
          </p:nvPr>
        </p:nvSpPr>
        <p:spPr>
          <a:xfrm>
            <a:off x="838197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791894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Espace réservé à la note de bas de page 4"/>
          <p:cNvSpPr>
            <a:spLocks noGrp="1" noEditPoints="1"/>
          </p:cNvSpPr>
          <p:nvPr>
            <p:ph type="ftr" sz="quarter" idx="3"/>
          </p:nvPr>
        </p:nvSpPr>
        <p:spPr>
          <a:xfrm>
            <a:off x="4038597" y="6356349"/>
            <a:ext cx="41148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791894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altLang="en-US"/>
          </a:p>
        </p:txBody>
      </p:sp>
      <p:sp>
        <p:nvSpPr>
          <p:cNvPr id="6" name="Espace réservé au numéro de diapositive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791894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50000"/>
          </a:blip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ctrTitle"/>
          </p:nvPr>
        </p:nvSpPr>
        <p:spPr>
          <a:xfrm>
            <a:off x="1523995" y="1122362"/>
            <a:ext cx="9144005" cy="733769"/>
          </a:xfrm>
        </p:spPr>
        <p:txBody>
          <a:bodyPr/>
          <a:lstStyle/>
          <a:p>
            <a:r>
              <a:rPr lang="fr-FR" altLang="en-US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Soutenance projet 7 :</a:t>
            </a:r>
            <a:r>
              <a:rPr lang="fr-FR" altLang="en-US"/>
              <a:t> </a:t>
            </a:r>
          </a:p>
        </p:txBody>
      </p:sp>
      <p:sp>
        <p:nvSpPr>
          <p:cNvPr id="3" name="Sous-titre 2"/>
          <p:cNvSpPr>
            <a:spLocks noGrp="1" noEditPoints="1"/>
          </p:cNvSpPr>
          <p:nvPr>
            <p:ph type="subTitle" idx="1"/>
          </p:nvPr>
        </p:nvSpPr>
        <p:spPr>
          <a:xfrm>
            <a:off x="1523995" y="3004622"/>
            <a:ext cx="9144005" cy="1465545"/>
          </a:xfrm>
        </p:spPr>
        <p:txBody>
          <a:bodyPr/>
          <a:lstStyle/>
          <a:p>
            <a:r>
              <a:rPr lang="fr-FR" altLang="en-US" sz="2800">
                <a:solidFill>
                  <a:srgbClr val="FF0000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Créez une application web de location immobilière avec React</a:t>
            </a:r>
            <a:endParaRPr lang="fr-FR" altLang="en-US">
              <a:solidFill>
                <a:srgbClr val="FF0000"/>
              </a:solidFill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50000"/>
          </a:blip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au contenu 6"/>
          <p:cNvSpPr>
            <a:spLocks noGrp="1" noEditPoints="1"/>
          </p:cNvSpPr>
          <p:nvPr>
            <p:ph idx="1"/>
          </p:nvPr>
        </p:nvSpPr>
        <p:spPr>
          <a:xfrm>
            <a:off x="838197" y="1825622"/>
            <a:ext cx="10690863" cy="3990530"/>
          </a:xfrm>
        </p:spPr>
        <p:txBody>
          <a:bodyPr/>
          <a:lstStyle/>
          <a:p>
            <a:pPr marL="0" indent="0">
              <a:buNone/>
            </a:pPr>
            <a:r>
              <a:rPr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React.js, </a:t>
            </a:r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( </a:t>
            </a:r>
            <a:r>
              <a:rPr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communément appelé React</a:t>
            </a:r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 )</a:t>
            </a:r>
            <a:r>
              <a:rPr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 est une bibliothèque JavaScript utilisée pour construire des interfaces utilisateur. Chaque application web React est composée de composants réutilisables qui constituent des parties de l’interface utilisateur – nous pouvons avoir un composant distinct pour notre barre de navigation, un pour le pied de page, un autre pour le contenu principal, et ainsi de suite.</a:t>
            </a:r>
            <a:endParaRPr lang="fr-FR" sz="20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pPr marL="0" indent="0">
              <a:buNone/>
            </a:pPr>
            <a:r>
              <a:rPr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React a </a:t>
            </a:r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entre autre </a:t>
            </a:r>
            <a:r>
              <a:rPr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été utilisé par de nombreux ingénieurs frontend dans des start-ups et des entreprises établies comme Facebook, Netflix, Instagram </a:t>
            </a:r>
            <a:endParaRPr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</p:txBody>
      </p:sp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React.js</a:t>
            </a:r>
            <a:endParaRPr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50000"/>
          </a:blip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8197" y="0"/>
            <a:ext cx="10515603" cy="1199728"/>
          </a:xfrm>
        </p:spPr>
        <p:txBody>
          <a:bodyPr/>
          <a:lstStyle/>
          <a:p>
            <a:pPr algn="ctr"/>
            <a:r>
              <a:rPr lang="fr-FR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Contexte</a:t>
            </a:r>
            <a:endParaRPr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</p:txBody>
      </p:sp>
      <p:sp>
        <p:nvSpPr>
          <p:cNvPr id="3" name="Espace réservé au contenu 2"/>
          <p:cNvSpPr>
            <a:spLocks noGrp="1" noEditPoints="1"/>
          </p:cNvSpPr>
          <p:nvPr>
            <p:ph idx="1"/>
          </p:nvPr>
        </p:nvSpPr>
        <p:spPr>
          <a:xfrm>
            <a:off x="838197" y="978227"/>
            <a:ext cx="10515603" cy="5562292"/>
          </a:xfrm>
        </p:spPr>
        <p:txBody>
          <a:bodyPr/>
          <a:lstStyle/>
          <a:p>
            <a:pPr marL="0" indent="0">
              <a:buNone/>
            </a:pPr>
            <a:endParaRPr lang="fr-FR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r>
              <a:rPr lang="fr-FR" sz="2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KASA, présent dans le métier de location d'appartements entre particulier depuis près de 10 ans maintenant souhaite effectuer une refonte totale de leur plateforme web pour passer à une stack complète en JavaScript avec NodeJS côté back-end, et React côté front-end.</a:t>
            </a:r>
          </a:p>
          <a:p>
            <a:r>
              <a:rPr lang="fr-FR" sz="2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Vous m'avez confié la tache démarrer le projet React et développer l'ensemble de l'application, les composants React, les routes React Roouter en suivant la maquette Figma.</a:t>
            </a:r>
            <a:endParaRPr lang="fr-FR" sz="24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24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50000"/>
          </a:blip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8198" y="113953"/>
            <a:ext cx="10515603" cy="624483"/>
          </a:xfrm>
        </p:spPr>
        <p:txBody>
          <a:bodyPr/>
          <a:lstStyle/>
          <a:p>
            <a:pPr algn="ctr"/>
            <a:r>
              <a:rPr lang="fr-FR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Précisions complémentaires</a:t>
            </a:r>
            <a:endParaRPr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</p:txBody>
      </p:sp>
      <p:sp>
        <p:nvSpPr>
          <p:cNvPr id="3" name="Espace réservé au contenu 2"/>
          <p:cNvSpPr>
            <a:spLocks noGrp="1" noEditPoints="1"/>
          </p:cNvSpPr>
          <p:nvPr>
            <p:ph idx="1"/>
          </p:nvPr>
        </p:nvSpPr>
        <p:spPr>
          <a:xfrm>
            <a:off x="304477" y="862606"/>
            <a:ext cx="11607196" cy="6256933"/>
          </a:xfrm>
        </p:spPr>
        <p:txBody>
          <a:bodyPr/>
          <a:lstStyle/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Découpage en composants modulaires et réutilisable ;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Un composant par fichier ;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Structure logique des différents fichiers ;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Utilisation des props entre les composants ;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Utilisation du state dans les composants quand c'est nécessaire ;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Gestion des événements ;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Listes : React permet de faire des choses vraiment intéressantes avec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les listes, en itérant dessus, par exemple avec map. Il faut les utiliser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autant que possible.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Les paramètres des routes sont gérés par React Router dans l'URL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pour récupérer les informations de chaque logement.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Il existe une page par route.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La page 404 est renvoyée pour chaque route inexistante, ou si une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valeur présente dans l’URL ne fait pas partie des données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renseignées.</a:t>
            </a:r>
          </a:p>
          <a:p>
            <a:r>
              <a:rPr lang="fr-FR" sz="18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La logique du routeur est réunie dans un seul fichier.</a:t>
            </a:r>
            <a:endParaRPr lang="fr-FR" sz="16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6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32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24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pPr marL="0" indent="0">
              <a:buNone/>
            </a:pPr>
            <a:endParaRPr lang="fr-FR" sz="649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50000"/>
          </a:blip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8198" y="113953"/>
            <a:ext cx="10515603" cy="624483"/>
          </a:xfrm>
        </p:spPr>
        <p:txBody>
          <a:bodyPr/>
          <a:lstStyle/>
          <a:p>
            <a:pPr algn="ctr"/>
            <a:r>
              <a:rPr lang="fr-FR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Contraintes fonctionnelles</a:t>
            </a:r>
            <a:endParaRPr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</p:txBody>
      </p:sp>
      <p:sp>
        <p:nvSpPr>
          <p:cNvPr id="3" name="Espace réservé au contenu 2"/>
          <p:cNvSpPr>
            <a:spLocks noGrp="1" noEditPoints="1"/>
          </p:cNvSpPr>
          <p:nvPr>
            <p:ph idx="1"/>
          </p:nvPr>
        </p:nvSpPr>
        <p:spPr>
          <a:xfrm>
            <a:off x="292401" y="1005879"/>
            <a:ext cx="11607196" cy="5406847"/>
          </a:xfrm>
        </p:spPr>
        <p:txBody>
          <a:bodyPr/>
          <a:lstStyle/>
          <a:p>
            <a:pPr marL="0" indent="0">
              <a:buNone/>
            </a:pPr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	Pour le défilement des photos dans la galerie (composant Gallery) :</a:t>
            </a:r>
          </a:p>
          <a:p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Si l'utilisateur se trouve à la première image et qu'il clique sur "Image précédente", la galerie affiche la dernière image. </a:t>
            </a:r>
          </a:p>
          <a:p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Inversement, quand l'image affichée est la dernière de la galerie, si l'utilisateur clique sur "Image suivante", la galerie affiche la première image. </a:t>
            </a:r>
          </a:p>
          <a:p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S'il n'y a qu'une seule image, les boutons "Suivant" et "Précédent" n'apparaissent pas.</a:t>
            </a:r>
          </a:p>
          <a:p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La galerie doit toujours rester de la même hauteur, celle indiquée sur la maquette Figma. Les images seront donc coupées et centrées dans le cadre de l’image.</a:t>
            </a:r>
          </a:p>
          <a:p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Collapse : Par défaut, les Collapses sont fermés à l'initialisation de la page. </a:t>
            </a:r>
          </a:p>
          <a:p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Si le Collapse est ouvert, le clic de l'utilisateur permet de le fermer.</a:t>
            </a:r>
          </a:p>
          <a:p>
            <a:r>
              <a:rPr lang="fr-FR" sz="2000"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Inversement, si le Collapse est fermé, un clic permet de l'ouvrir.</a:t>
            </a:r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18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endParaRPr lang="fr-FR" sz="2400"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  <a:p>
            <a:pPr marL="0" indent="0">
              <a:buNone/>
            </a:pPr>
            <a:endParaRPr lang="fr-FR" sz="649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 défaut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Mobile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created xsi:type="dcterms:W3CDTF">2022-08-05T11:30:12Z</dcterms:created>
  <dcterms:modified xsi:type="dcterms:W3CDTF">2023-02-16T20:24:07Z</dcterms:modified>
</cp:coreProperties>
</file>